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70" r:id="rId5"/>
    <p:sldId id="259" r:id="rId6"/>
    <p:sldId id="271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54" autoAdjust="0"/>
    <p:restoredTop sz="86508" autoAdjust="0"/>
  </p:normalViewPr>
  <p:slideViewPr>
    <p:cSldViewPr>
      <p:cViewPr>
        <p:scale>
          <a:sx n="80" d="100"/>
          <a:sy n="80" d="100"/>
        </p:scale>
        <p:origin x="-174" y="1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3A01D-D450-4733-9BCA-FE7CEA109234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851BB-182E-4FCE-9D52-FB188959F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39BA7-38DA-4BFF-8EFF-C3F619784EBA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26E1B-9CC2-409D-990D-B6970DB4D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26E1B-9CC2-409D-990D-B6970DB4D7F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26E1B-9CC2-409D-990D-B6970DB4D7F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C44A-34F6-45C4-A444-BAAE3CCC6003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6208DB-0341-4C02-A00B-C3FF5E662B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C44A-34F6-45C4-A444-BAAE3CCC6003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08DB-0341-4C02-A00B-C3FF5E662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D6208DB-0341-4C02-A00B-C3FF5E662B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C44A-34F6-45C4-A444-BAAE3CCC6003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C44A-34F6-45C4-A444-BAAE3CCC6003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D6208DB-0341-4C02-A00B-C3FF5E662B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C44A-34F6-45C4-A444-BAAE3CCC6003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6208DB-0341-4C02-A00B-C3FF5E662B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86C44A-34F6-45C4-A444-BAAE3CCC6003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08DB-0341-4C02-A00B-C3FF5E662B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C44A-34F6-45C4-A444-BAAE3CCC6003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D6208DB-0341-4C02-A00B-C3FF5E662B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C44A-34F6-45C4-A444-BAAE3CCC6003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D6208DB-0341-4C02-A00B-C3FF5E662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C44A-34F6-45C4-A444-BAAE3CCC6003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6208DB-0341-4C02-A00B-C3FF5E662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6208DB-0341-4C02-A00B-C3FF5E662B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C44A-34F6-45C4-A444-BAAE3CCC6003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D6208DB-0341-4C02-A00B-C3FF5E662B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86C44A-34F6-45C4-A444-BAAE3CCC6003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86C44A-34F6-45C4-A444-BAAE3CCC6003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6208DB-0341-4C02-A00B-C3FF5E662B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happs.net/interactives/pepperMoths.swf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200400"/>
          </a:xfr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Gradual development of life in geological cycle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3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        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20000"/>
              <a:lumOff val="80000"/>
              <a:alpha val="79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Evolution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457200"/>
            <a:ext cx="57150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sq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            Geological Cycle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14338" name="Picture 2" descr="http://www.lachlanhunter.deadsetfreestuff.com/geological_tim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95400"/>
            <a:ext cx="723900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533400"/>
            <a:ext cx="67056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natural selection leads to evolution.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2209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2800" dirty="0" smtClean="0"/>
              <a:t>overproduction of offspring leads to struggle for survival.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endParaRPr lang="en-US" sz="2800" dirty="0" smtClean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2800" dirty="0" smtClean="0"/>
              <a:t>variation exists within species.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endParaRPr lang="en-US" sz="2800" dirty="0" smtClean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2800" dirty="0" smtClean="0"/>
              <a:t>some varieties better adapted than others.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endParaRPr lang="en-US" sz="2800" dirty="0" smtClean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2800" dirty="0" smtClean="0"/>
              <a:t>best adapted survive / reproduce and pass on characteristics.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endParaRPr lang="en-US" sz="2800" dirty="0" smtClean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2800" dirty="0" smtClean="0"/>
              <a:t>evolution is change in species / allele frequency with time;</a:t>
            </a:r>
            <a:br>
              <a:rPr lang="en-US" sz="2800" dirty="0" smtClean="0"/>
            </a:b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752600"/>
          </a:xfrm>
        </p:spPr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95400" y="4038600"/>
            <a:ext cx="6400800" cy="12954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Evolution is the process of cumulative change in the heritable characteristics of population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457200"/>
            <a:ext cx="6433175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Antibiotic resistance in </a:t>
            </a:r>
            <a:r>
              <a:rPr lang="en-US" sz="2800" dirty="0" smtClean="0"/>
              <a:t>bacteria</a:t>
            </a:r>
            <a:endParaRPr lang="en-US" sz="28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lvl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               </a:t>
            </a:r>
          </a:p>
          <a:p>
            <a:r>
              <a:rPr lang="en-US" dirty="0" smtClean="0"/>
              <a:t> </a:t>
            </a:r>
            <a:r>
              <a:rPr lang="en-US" sz="4200" dirty="0" smtClean="0"/>
              <a:t>E</a:t>
            </a:r>
            <a:r>
              <a:rPr lang="en-US" sz="4200" dirty="0" smtClean="0"/>
              <a:t>nvironmental </a:t>
            </a:r>
            <a:r>
              <a:rPr lang="en-US" sz="4200" dirty="0" smtClean="0"/>
              <a:t>changes (</a:t>
            </a:r>
            <a:r>
              <a:rPr lang="en-US" sz="4200" i="1" dirty="0" smtClean="0"/>
              <a:t>e.g</a:t>
            </a:r>
            <a:r>
              <a:rPr lang="en-US" sz="4200" dirty="0" smtClean="0"/>
              <a:t>. application of antibiotics</a:t>
            </a:r>
            <a:r>
              <a:rPr lang="en-US" sz="4200" dirty="0" smtClean="0"/>
              <a:t>) affects </a:t>
            </a:r>
            <a:r>
              <a:rPr lang="en-US" sz="4200" dirty="0" smtClean="0"/>
              <a:t>some varieties more than </a:t>
            </a:r>
            <a:r>
              <a:rPr lang="en-US" sz="4200" dirty="0" smtClean="0"/>
              <a:t>others.</a:t>
            </a:r>
          </a:p>
          <a:p>
            <a:pPr>
              <a:buNone/>
            </a:pPr>
            <a:endParaRPr lang="en-US" sz="4200" dirty="0" smtClean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4200" dirty="0" smtClean="0"/>
              <a:t>best adapted survive to reach reproductive age </a:t>
            </a:r>
            <a:r>
              <a:rPr lang="en-US" sz="4200" dirty="0" smtClean="0"/>
              <a:t>and breed </a:t>
            </a:r>
            <a:r>
              <a:rPr lang="en-US" sz="4200" dirty="0" smtClean="0"/>
              <a:t>to pass on </a:t>
            </a:r>
            <a:r>
              <a:rPr lang="en-US" sz="4200" dirty="0" smtClean="0"/>
              <a:t>alleles.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endParaRPr lang="en-US" sz="4200" dirty="0" smtClean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4200" dirty="0" smtClean="0"/>
              <a:t>The result </a:t>
            </a:r>
            <a:r>
              <a:rPr lang="en-US" sz="4200" dirty="0" smtClean="0"/>
              <a:t>is alleles found in best adapted / become more frequent in </a:t>
            </a:r>
            <a:r>
              <a:rPr lang="en-US" sz="4200" dirty="0" smtClean="0"/>
              <a:t>population.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endParaRPr lang="en-US" sz="4200" dirty="0" smtClean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4200" dirty="0" smtClean="0"/>
              <a:t>This </a:t>
            </a:r>
            <a:r>
              <a:rPr lang="en-US" sz="4200" dirty="0" smtClean="0"/>
              <a:t>is referred to as natural </a:t>
            </a:r>
            <a:r>
              <a:rPr lang="en-US" sz="4200" dirty="0" smtClean="0"/>
              <a:t>selection, which results </a:t>
            </a:r>
            <a:r>
              <a:rPr lang="en-US" sz="4200" dirty="0" smtClean="0"/>
              <a:t>in change in species with time / change in allele </a:t>
            </a:r>
            <a:r>
              <a:rPr lang="en-US" sz="4200" dirty="0" smtClean="0"/>
              <a:t>frequency.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endParaRPr lang="en-US" sz="4200" dirty="0" smtClean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4200" dirty="0" smtClean="0"/>
              <a:t>This </a:t>
            </a:r>
            <a:r>
              <a:rPr lang="en-US" sz="4200" dirty="0" smtClean="0"/>
              <a:t>is termed </a:t>
            </a:r>
            <a:r>
              <a:rPr lang="en-US" sz="4200" dirty="0" smtClean="0"/>
              <a:t>evolution.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Check this site for natural selection of pepper moth.</a:t>
            </a:r>
          </a:p>
          <a:p>
            <a:r>
              <a:rPr lang="en-US" dirty="0" smtClean="0">
                <a:hlinkClick r:id="rId2"/>
              </a:rPr>
              <a:t>http://www.techapps.net/interactives/pepperMoths.swf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Pepper moth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sexual reproduction</a:t>
            </a:r>
            <a:br>
              <a:rPr lang="en-US" sz="3200" dirty="0" smtClean="0"/>
            </a:br>
            <a:r>
              <a:rPr lang="en-US" sz="3200" dirty="0" smtClean="0"/>
              <a:t>promotes variation in a species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US" dirty="0" smtClean="0"/>
              <a:t>Meiosis:</a:t>
            </a:r>
          </a:p>
          <a:p>
            <a:pPr>
              <a:spcBef>
                <a:spcPts val="600"/>
              </a:spcBef>
            </a:pPr>
            <a:r>
              <a:rPr lang="en-US" sz="2800" dirty="0" smtClean="0"/>
              <a:t>crossing over / </a:t>
            </a:r>
            <a:r>
              <a:rPr lang="en-US" sz="2800" dirty="0" err="1" smtClean="0"/>
              <a:t>chiasma</a:t>
            </a:r>
            <a:r>
              <a:rPr lang="en-US" sz="2800" dirty="0" smtClean="0"/>
              <a:t> formation in prophase I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800" dirty="0" smtClean="0"/>
          </a:p>
          <a:p>
            <a:pPr>
              <a:spcBef>
                <a:spcPts val="600"/>
              </a:spcBef>
            </a:pPr>
            <a:r>
              <a:rPr lang="en-US" sz="2800" dirty="0" smtClean="0"/>
              <a:t>Random orientation / Independent assortment of homologues at metaphase I;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800" dirty="0" smtClean="0"/>
          </a:p>
          <a:p>
            <a:pPr>
              <a:spcBef>
                <a:spcPts val="600"/>
              </a:spcBef>
            </a:pPr>
            <a:r>
              <a:rPr lang="en-US" sz="2800" dirty="0" smtClean="0"/>
              <a:t>fertilization by chance / one of many male gametes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800" dirty="0" smtClean="0"/>
          </a:p>
          <a:p>
            <a:pPr>
              <a:spcBef>
                <a:spcPts val="600"/>
              </a:spcBef>
            </a:pPr>
            <a:r>
              <a:rPr lang="en-US" sz="2800" dirty="0" smtClean="0"/>
              <a:t>number of different gametes is 2n genes / alleles combined from two parents;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</TotalTime>
  <Words>142</Words>
  <Application>Microsoft Office PowerPoint</Application>
  <PresentationFormat>On-screen Show (4:3)</PresentationFormat>
  <Paragraphs>48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Evolution</vt:lpstr>
      <vt:lpstr>Slide 2</vt:lpstr>
      <vt:lpstr>Slide 3</vt:lpstr>
      <vt:lpstr>Definition</vt:lpstr>
      <vt:lpstr>Slide 5</vt:lpstr>
      <vt:lpstr>Pepper moth</vt:lpstr>
      <vt:lpstr>sexual reproduction promotes variation in a species</vt:lpstr>
    </vt:vector>
  </TitlesOfParts>
  <Company>Indus International School - Bangalore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IB DIPLOMA PROGRAMME—AN OVERVIEW</dc:title>
  <dc:creator>Indus International School</dc:creator>
  <cp:lastModifiedBy>Computer</cp:lastModifiedBy>
  <cp:revision>100</cp:revision>
  <dcterms:created xsi:type="dcterms:W3CDTF">2009-08-06T14:33:34Z</dcterms:created>
  <dcterms:modified xsi:type="dcterms:W3CDTF">2010-08-17T04:39:04Z</dcterms:modified>
</cp:coreProperties>
</file>